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3" r:id="rId8"/>
    <p:sldId id="267" r:id="rId9"/>
    <p:sldId id="264" r:id="rId10"/>
    <p:sldId id="265" r:id="rId11"/>
    <p:sldId id="268" r:id="rId12"/>
    <p:sldId id="269" r:id="rId13"/>
    <p:sldId id="271" r:id="rId14"/>
    <p:sldId id="260" r:id="rId15"/>
    <p:sldId id="26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57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102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733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09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01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29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576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600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015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83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638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311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23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729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275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29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92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89AB-D1FE-41A4-8D0F-81A994C38D77}" type="datetimeFigureOut">
              <a:rPr lang="nl-BE" smtClean="0"/>
              <a:t>17/05/2019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9592-906C-4551-AC3B-4F4A756CC2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244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6B5BE23-43BC-4102-A20C-F4ACF61B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3E0EB5-236F-4CF9-A4DE-18C67F58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C74B2E0-C1FD-4AD7-A14C-28341D0D8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816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07D031-EDFA-4306-A17D-646DC5B6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933D720-9FAE-440B-82CD-48ED80970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6CCF19-3B89-4829-BB84-E812B7C5E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14888" cy="1373070"/>
          </a:xfrm>
        </p:spPr>
        <p:txBody>
          <a:bodyPr anchor="b">
            <a:normAutofit/>
          </a:bodyPr>
          <a:lstStyle/>
          <a:p>
            <a:r>
              <a:rPr lang="nl-BE" sz="4600" dirty="0"/>
              <a:t>Buitenlands kamp Hongarije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695075-78BE-4317-9CC5-B2ADC2D99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466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56ED8F-91A2-422C-AD18-F6C695D2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915" y="955591"/>
            <a:ext cx="2306001" cy="23138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1B95BCD-4439-4347-8F40-490F73CEE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25" y="3591224"/>
            <a:ext cx="2309956" cy="2309956"/>
          </a:xfrm>
          <a:prstGeom prst="rect">
            <a:avLst/>
          </a:prstGeom>
        </p:spPr>
      </p:pic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CF2127B8-0EA4-4D84-85D5-FBC18A5B9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0"/>
          <a:stretch/>
        </p:blipFill>
        <p:spPr bwMode="auto">
          <a:xfrm>
            <a:off x="1715729" y="97861"/>
            <a:ext cx="4791088" cy="23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alatonmeer hongarije">
            <a:extLst>
              <a:ext uri="{FF2B5EF4-FFF2-40B4-BE49-F238E27FC236}">
                <a16:creationId xmlns:a16="http://schemas.microsoft.com/office/drawing/2014/main" id="{82448465-6EAB-4205-A6C7-418542A8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81" y="4378384"/>
            <a:ext cx="4995460" cy="23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1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EDCF7-CD80-44E0-B8EE-B4E39627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90F825-D439-4324-A7FE-E38042849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Fonyód</a:t>
            </a:r>
            <a:r>
              <a:rPr lang="nl-BE" dirty="0"/>
              <a:t> markt</a:t>
            </a:r>
          </a:p>
          <a:p>
            <a:r>
              <a:rPr lang="nl-BE" dirty="0" err="1"/>
              <a:t>Badascony</a:t>
            </a:r>
            <a:r>
              <a:rPr lang="nl-BE" dirty="0"/>
              <a:t>: vulkanische berg met druivenranken</a:t>
            </a:r>
          </a:p>
        </p:txBody>
      </p:sp>
      <p:pic>
        <p:nvPicPr>
          <p:cNvPr id="10242" name="Picture 2" descr="Afbeeldingsresultaat voor fonyod markt">
            <a:extLst>
              <a:ext uri="{FF2B5EF4-FFF2-40B4-BE49-F238E27FC236}">
                <a16:creationId xmlns:a16="http://schemas.microsoft.com/office/drawing/2014/main" id="{83FEE83C-BCD6-4CAA-B0C3-7F1B28A4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3" y="3429000"/>
            <a:ext cx="4700271" cy="3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badacsony">
            <a:extLst>
              <a:ext uri="{FF2B5EF4-FFF2-40B4-BE49-F238E27FC236}">
                <a16:creationId xmlns:a16="http://schemas.microsoft.com/office/drawing/2014/main" id="{32A20BD7-DD6D-4751-B91A-C62BF574B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/>
          <a:stretch/>
        </p:blipFill>
        <p:spPr bwMode="auto">
          <a:xfrm>
            <a:off x="6308659" y="3429000"/>
            <a:ext cx="4805755" cy="3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6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5E820-B17C-4CEF-883A-60652B55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FE36E-F571-4672-8B96-94D9004E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Discoboot op het </a:t>
            </a:r>
            <a:r>
              <a:rPr lang="nl-BE" dirty="0" err="1"/>
              <a:t>Balatonmeer</a:t>
            </a:r>
            <a:endParaRPr lang="nl-BE" dirty="0"/>
          </a:p>
          <a:p>
            <a:r>
              <a:rPr lang="nl-BE" dirty="0"/>
              <a:t>Boottocht met barbecue en plons in het water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1266" name="Picture 2" descr="Gerelateerde afbeelding">
            <a:extLst>
              <a:ext uri="{FF2B5EF4-FFF2-40B4-BE49-F238E27FC236}">
                <a16:creationId xmlns:a16="http://schemas.microsoft.com/office/drawing/2014/main" id="{460BCF82-A0F3-4BDD-8EF7-FFD4FE7B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41" y="3546599"/>
            <a:ext cx="4195192" cy="31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relateerde afbeelding">
            <a:extLst>
              <a:ext uri="{FF2B5EF4-FFF2-40B4-BE49-F238E27FC236}">
                <a16:creationId xmlns:a16="http://schemas.microsoft.com/office/drawing/2014/main" id="{101B9841-7A9F-44D5-AD65-8CEEEB75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781798"/>
            <a:ext cx="5176528" cy="29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4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2391B-BB05-4DDA-8EF2-6F58FD71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F681DC-1A41-4D07-AEF8-F7F6E9D9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is nog niet zeker, maar we doen ons best…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 </a:t>
            </a:r>
            <a:r>
              <a:rPr lang="nl-BE" dirty="0"/>
              <a:t>Festival BALATON SOUND</a:t>
            </a:r>
          </a:p>
        </p:txBody>
      </p:sp>
      <p:pic>
        <p:nvPicPr>
          <p:cNvPr id="12290" name="Picture 2" descr="Afbeeldingsresultaat voor balaton sound">
            <a:extLst>
              <a:ext uri="{FF2B5EF4-FFF2-40B4-BE49-F238E27FC236}">
                <a16:creationId xmlns:a16="http://schemas.microsoft.com/office/drawing/2014/main" id="{A9C3A6CD-0722-4865-9434-9D27E3AE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9" y="3453176"/>
            <a:ext cx="5983459" cy="31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balaton sound">
            <a:extLst>
              <a:ext uri="{FF2B5EF4-FFF2-40B4-BE49-F238E27FC236}">
                <a16:creationId xmlns:a16="http://schemas.microsoft.com/office/drawing/2014/main" id="{326C7B29-A30E-4205-A67D-46CAEBEF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73" y="3009185"/>
            <a:ext cx="5377962" cy="3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5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2A280-679B-40DD-8D9D-F42599DE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Geldinzameling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638F25-3447-456B-A2E5-610D1E2C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Indien 2 van de 3 inzamelingen meegedaan: €50 korting om activiteiten te betalen</a:t>
            </a:r>
          </a:p>
          <a:p>
            <a:pPr lvl="1"/>
            <a:r>
              <a:rPr lang="nl-BE" dirty="0"/>
              <a:t>Bloemekesverkoop</a:t>
            </a:r>
          </a:p>
          <a:p>
            <a:pPr lvl="1"/>
            <a:r>
              <a:rPr lang="nl-BE" dirty="0"/>
              <a:t>Feestweekend</a:t>
            </a:r>
          </a:p>
          <a:p>
            <a:pPr lvl="1"/>
            <a:r>
              <a:rPr lang="nl-BE" dirty="0"/>
              <a:t>Koekenverkoop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Bedankt!</a:t>
            </a:r>
          </a:p>
        </p:txBody>
      </p:sp>
      <p:pic>
        <p:nvPicPr>
          <p:cNvPr id="16386" name="Picture 2" descr="https://scontent.fbru1-1.fna.fbcdn.net/v/t1.15752-9/57774882_877926442541727_6497686104622235648_n.png?_nc_cat=110&amp;_nc_ht=scontent.fbru1-1.fna&amp;oh=5ccb4ebfd0841c127d4eeb1683c9bf2a&amp;oe=5D6358A6">
            <a:extLst>
              <a:ext uri="{FF2B5EF4-FFF2-40B4-BE49-F238E27FC236}">
                <a16:creationId xmlns:a16="http://schemas.microsoft.com/office/drawing/2014/main" id="{B1F42BC7-41FB-4186-8359-D0B140911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34"/>
          <a:stretch/>
        </p:blipFill>
        <p:spPr bwMode="auto">
          <a:xfrm>
            <a:off x="7683010" y="3615397"/>
            <a:ext cx="3828669" cy="26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0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8C7CE-6726-4DD6-BE27-7242759A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Bagage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BF2F1F-D8EE-4CA7-8DE4-E66A32ED1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 valies per persoon: max. 20 kg (1 stuk!)</a:t>
            </a:r>
          </a:p>
          <a:p>
            <a:r>
              <a:rPr lang="nl-BE" dirty="0"/>
              <a:t>1 stuk handbagage (20x30x30 cm)</a:t>
            </a:r>
          </a:p>
          <a:p>
            <a:r>
              <a:rPr lang="nl-BE" dirty="0"/>
              <a:t>Valies markeren met JEKA-label: naam, adres, reisbestemming</a:t>
            </a:r>
          </a:p>
          <a:p>
            <a:r>
              <a:rPr lang="nl-BE" dirty="0"/>
              <a:t>Linnen best zelf meenemen </a:t>
            </a:r>
          </a:p>
          <a:p>
            <a:r>
              <a:rPr lang="nl-BE" dirty="0"/>
              <a:t>Slaapzak: mag apart, maar niet aan valies hangen!</a:t>
            </a:r>
          </a:p>
          <a:p>
            <a:r>
              <a:rPr lang="nl-BE" dirty="0"/>
              <a:t>Zonnecrème, hoofddeksel</a:t>
            </a:r>
          </a:p>
          <a:p>
            <a:r>
              <a:rPr lang="nl-BE" dirty="0"/>
              <a:t>Vergeet je goed humeur niet! ;) </a:t>
            </a:r>
          </a:p>
        </p:txBody>
      </p:sp>
      <p:pic>
        <p:nvPicPr>
          <p:cNvPr id="15362" name="Picture 2" descr="Afbeeldingsresultaat voor goed humeur meenemen">
            <a:extLst>
              <a:ext uri="{FF2B5EF4-FFF2-40B4-BE49-F238E27FC236}">
                <a16:creationId xmlns:a16="http://schemas.microsoft.com/office/drawing/2014/main" id="{C6030C87-2471-4DB3-824B-96B603853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29398" r="16046" b="39958"/>
          <a:stretch/>
        </p:blipFill>
        <p:spPr bwMode="auto">
          <a:xfrm>
            <a:off x="9129933" y="5276144"/>
            <a:ext cx="2903320" cy="13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F7B40-C25B-48F2-B552-99553EA6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Praktische 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850C2A-58F9-44EF-87D4-B0FEA0B9A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-18-jarigen: reistoelating ouders buitenland via gemeente</a:t>
            </a:r>
          </a:p>
          <a:p>
            <a:r>
              <a:rPr lang="nl-BE" dirty="0"/>
              <a:t>Identiteitskaart!</a:t>
            </a:r>
          </a:p>
          <a:p>
            <a:r>
              <a:rPr lang="nl-BE" dirty="0"/>
              <a:t>Europese ziekteverzekeringskaart aanvragen</a:t>
            </a:r>
          </a:p>
          <a:p>
            <a:r>
              <a:rPr lang="nl-BE" dirty="0"/>
              <a:t>Gele klevers</a:t>
            </a:r>
          </a:p>
          <a:p>
            <a:r>
              <a:rPr lang="nl-BE" dirty="0"/>
              <a:t>Zakgeld: goedkoopst om ter plaatse euro om te zetten in Forint</a:t>
            </a:r>
          </a:p>
          <a:p>
            <a:r>
              <a:rPr lang="nl-BE" dirty="0"/>
              <a:t>Mogelijkheid Mastercard, Visa…</a:t>
            </a:r>
          </a:p>
          <a:p>
            <a:r>
              <a:rPr lang="nl-BE" dirty="0"/>
              <a:t>Muggen: muggenarmbandjes of muggenmelk ter plaatse kopen (betere kwaliteit)</a:t>
            </a:r>
          </a:p>
        </p:txBody>
      </p:sp>
      <p:pic>
        <p:nvPicPr>
          <p:cNvPr id="13314" name="Picture 2" descr="Gerelateerde afbeelding">
            <a:extLst>
              <a:ext uri="{FF2B5EF4-FFF2-40B4-BE49-F238E27FC236}">
                <a16:creationId xmlns:a16="http://schemas.microsoft.com/office/drawing/2014/main" id="{01FB0DF1-AFDC-4C66-96CB-DF557805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805" y="2189187"/>
            <a:ext cx="2727937" cy="17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1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1E8FB-9B47-48ED-B751-3114326D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Noodnummers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B78D0B-746D-4B1C-9055-D357CCB2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Mee op reis: Emma Van de Walle (verantwoordelijke)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 +32478 49 89 96</a:t>
            </a:r>
            <a:endParaRPr lang="nl-BE" dirty="0"/>
          </a:p>
          <a:p>
            <a:endParaRPr lang="nl-BE" dirty="0"/>
          </a:p>
          <a:p>
            <a:r>
              <a:rPr lang="nl-BE" dirty="0"/>
              <a:t>Thuis: Brenda </a:t>
            </a:r>
            <a:r>
              <a:rPr lang="nl-BE" dirty="0" err="1"/>
              <a:t>Vermeire</a:t>
            </a:r>
            <a:r>
              <a:rPr lang="nl-BE" dirty="0"/>
              <a:t> (volwassen begeleiding)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 +32475 33 59 11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823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C4687-5073-4799-8BC5-9919F45F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B25DA6-518D-4F0A-929B-F4DCD7C9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Nog exact 46 dagen te gaan! </a:t>
            </a:r>
          </a:p>
          <a:p>
            <a:r>
              <a:rPr lang="nl-BE" dirty="0"/>
              <a:t>Wij kijken er alvast naar uit, jullie ook?</a:t>
            </a:r>
          </a:p>
          <a:p>
            <a:r>
              <a:rPr lang="nl-BE" dirty="0"/>
              <a:t>Tot in Hongarije!! </a:t>
            </a:r>
          </a:p>
          <a:p>
            <a:endParaRPr lang="nl-BE" dirty="0"/>
          </a:p>
        </p:txBody>
      </p:sp>
      <p:pic>
        <p:nvPicPr>
          <p:cNvPr id="14338" name="Picture 2" descr="Gerelateerde afbeelding">
            <a:extLst>
              <a:ext uri="{FF2B5EF4-FFF2-40B4-BE49-F238E27FC236}">
                <a16:creationId xmlns:a16="http://schemas.microsoft.com/office/drawing/2014/main" id="{AC5A0F8C-E17A-4724-AF4C-BF0731B3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7" y="3710257"/>
            <a:ext cx="8872025" cy="292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5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82EA-CA3F-45D9-8D00-62269DE4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nl-BE" dirty="0"/>
              <a:t>Over Hongarije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6DC777-B649-4C20-9074-35FAFBA7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r>
              <a:rPr lang="nl-BE" dirty="0"/>
              <a:t>Hoofdstad Boedapest</a:t>
            </a:r>
          </a:p>
          <a:p>
            <a:r>
              <a:rPr lang="nl-BE" dirty="0"/>
              <a:t>Hongaars, tweede taal Duits</a:t>
            </a:r>
          </a:p>
          <a:p>
            <a:r>
              <a:rPr lang="nl-BE" dirty="0"/>
              <a:t>Hongaarse Forint: 1 euro = 323 HUF</a:t>
            </a:r>
          </a:p>
          <a:p>
            <a:r>
              <a:rPr lang="nl-BE" dirty="0"/>
              <a:t>Klimaat: gemiddeld 30 graden, </a:t>
            </a:r>
          </a:p>
          <a:p>
            <a:pPr marL="0" indent="0">
              <a:buNone/>
            </a:pPr>
            <a:r>
              <a:rPr lang="nl-BE" dirty="0"/>
              <a:t>   weinig regen</a:t>
            </a:r>
          </a:p>
          <a:p>
            <a:r>
              <a:rPr lang="nl-BE" dirty="0" err="1"/>
              <a:t>Balatonmeer</a:t>
            </a:r>
            <a:r>
              <a:rPr lang="nl-BE" dirty="0"/>
              <a:t>: grootste meer van </a:t>
            </a:r>
          </a:p>
          <a:p>
            <a:pPr marL="0" indent="0">
              <a:buNone/>
            </a:pPr>
            <a:r>
              <a:rPr lang="nl-BE" dirty="0"/>
              <a:t>   Midden-Europa</a:t>
            </a:r>
          </a:p>
        </p:txBody>
      </p:sp>
      <p:pic>
        <p:nvPicPr>
          <p:cNvPr id="2052" name="Picture 4" descr="Gerelateerde afbeelding">
            <a:extLst>
              <a:ext uri="{FF2B5EF4-FFF2-40B4-BE49-F238E27FC236}">
                <a16:creationId xmlns:a16="http://schemas.microsoft.com/office/drawing/2014/main" id="{AC510501-ACA4-4348-B844-3CA03A300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8340"/>
            <a:ext cx="5931878" cy="40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70A03-4B68-455E-96D4-C1C15666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Busreis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3203B4-8BBC-493A-80F1-6B4BC66F0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9613861" cy="3599316"/>
          </a:xfrm>
        </p:spPr>
        <p:txBody>
          <a:bodyPr/>
          <a:lstStyle/>
          <a:p>
            <a:r>
              <a:rPr lang="nl-BE" dirty="0"/>
              <a:t>Heenreis: dinsdag 2 juli</a:t>
            </a:r>
          </a:p>
          <a:p>
            <a:pPr marL="0" indent="0">
              <a:buNone/>
            </a:pPr>
            <a:r>
              <a:rPr lang="nl-BE" dirty="0"/>
              <a:t>   - Vertrek ’s avonds (tussen 21u en 23u)</a:t>
            </a:r>
          </a:p>
          <a:p>
            <a:pPr marL="0" indent="0">
              <a:buNone/>
            </a:pPr>
            <a:r>
              <a:rPr lang="nl-BE" dirty="0"/>
              <a:t>   - Aankomst ’s middags (rond 16u)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Terugreis: zaterdag 13 juli</a:t>
            </a:r>
          </a:p>
          <a:p>
            <a:pPr marL="0" indent="0">
              <a:buNone/>
            </a:pPr>
            <a:r>
              <a:rPr lang="nl-BE" dirty="0"/>
              <a:t>    - Vertrek ’s avonds (tussen 17u en 19u)</a:t>
            </a:r>
          </a:p>
          <a:p>
            <a:pPr marL="0" indent="0">
              <a:buNone/>
            </a:pPr>
            <a:r>
              <a:rPr lang="nl-BE" dirty="0"/>
              <a:t>    - Aankomst ’s middags (rond 14u)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 descr="Gerelateerde afbeelding">
            <a:extLst>
              <a:ext uri="{FF2B5EF4-FFF2-40B4-BE49-F238E27FC236}">
                <a16:creationId xmlns:a16="http://schemas.microsoft.com/office/drawing/2014/main" id="{8E7E5D98-B26A-46B4-84D1-2C3AC448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6" b="16539"/>
          <a:stretch/>
        </p:blipFill>
        <p:spPr bwMode="auto">
          <a:xfrm>
            <a:off x="8968301" y="2734438"/>
            <a:ext cx="2651760" cy="172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6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EF7C4-01BF-4DDD-99A3-7D61AC0E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nl-BE" dirty="0"/>
              <a:t>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C4CC1-5C4B-44EB-8CF7-E2358C33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r>
              <a:rPr lang="nl-BE" dirty="0"/>
              <a:t>Huis Benjamin</a:t>
            </a:r>
          </a:p>
          <a:p>
            <a:r>
              <a:rPr lang="nl-BE" dirty="0"/>
              <a:t>Adres: </a:t>
            </a:r>
            <a:r>
              <a:rPr lang="nl-BE" dirty="0" err="1"/>
              <a:t>Siófoki</a:t>
            </a:r>
            <a:r>
              <a:rPr lang="nl-BE" dirty="0"/>
              <a:t> </a:t>
            </a:r>
            <a:r>
              <a:rPr lang="nl-BE" dirty="0" err="1"/>
              <a:t>utca</a:t>
            </a:r>
            <a:r>
              <a:rPr lang="nl-BE" dirty="0"/>
              <a:t> 9</a:t>
            </a:r>
          </a:p>
          <a:p>
            <a:pPr marL="0" indent="0">
              <a:buNone/>
            </a:pPr>
            <a:r>
              <a:rPr lang="nl-BE" dirty="0"/>
              <a:t>             8600 Siófok</a:t>
            </a:r>
          </a:p>
          <a:p>
            <a:pPr marL="0" indent="0">
              <a:buNone/>
            </a:pPr>
            <a:r>
              <a:rPr lang="nl-BE" dirty="0"/>
              <a:t>             Hungary</a:t>
            </a:r>
          </a:p>
          <a:p>
            <a:r>
              <a:rPr lang="nl-BE" dirty="0"/>
              <a:t>Er wordt voor ons gekookt</a:t>
            </a:r>
          </a:p>
          <a:p>
            <a:r>
              <a:rPr lang="nl-BE" dirty="0"/>
              <a:t>Op wandelafstand van </a:t>
            </a:r>
            <a:br>
              <a:rPr lang="nl-BE" dirty="0"/>
            </a:br>
            <a:r>
              <a:rPr lang="nl-BE" dirty="0" err="1"/>
              <a:t>Balatonmeer</a:t>
            </a:r>
            <a:endParaRPr lang="nl-BE" dirty="0"/>
          </a:p>
          <a:p>
            <a:endParaRPr lang="nl-BE" dirty="0"/>
          </a:p>
        </p:txBody>
      </p:sp>
      <p:pic>
        <p:nvPicPr>
          <p:cNvPr id="4098" name="Picture 2" descr="https://www.jeka.be/resource/static/galleries/cottages_ete/Balatonmeer/Benjamin/1.png">
            <a:extLst>
              <a:ext uri="{FF2B5EF4-FFF2-40B4-BE49-F238E27FC236}">
                <a16:creationId xmlns:a16="http://schemas.microsoft.com/office/drawing/2014/main" id="{5D1F99E2-6B89-419E-80C9-AD6CD6E1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89" y="2136648"/>
            <a:ext cx="4288847" cy="30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jeka.be/resource/static/galleries/cottages_ete/Balatonmeer/Benjamin/room2.png">
            <a:extLst>
              <a:ext uri="{FF2B5EF4-FFF2-40B4-BE49-F238E27FC236}">
                <a16:creationId xmlns:a16="http://schemas.microsoft.com/office/drawing/2014/main" id="{BFBB1E8F-91B3-41D3-92FA-DF80C318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02" y="4175840"/>
            <a:ext cx="3619156" cy="24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2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73167-0FC3-4684-A361-CFC3EB06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522F8-A072-4599-B788-AADB31D3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Genieten aan </a:t>
            </a:r>
            <a:r>
              <a:rPr lang="nl-BE" dirty="0" err="1"/>
              <a:t>Balatonmeer</a:t>
            </a:r>
            <a:r>
              <a:rPr lang="nl-BE" dirty="0"/>
              <a:t>: zwemmen, zonnen, eventueel pedalo’s, kanovaren…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792A2C-7B55-45EC-B250-B8303D3DE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44" y="3470893"/>
            <a:ext cx="8834511" cy="310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44C67-5D91-4ADC-A996-6025D4E2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889A1-7AC8-4564-9D14-2F79205E9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10145"/>
            <a:ext cx="9613861" cy="3599316"/>
          </a:xfrm>
        </p:spPr>
        <p:txBody>
          <a:bodyPr/>
          <a:lstStyle/>
          <a:p>
            <a:r>
              <a:rPr lang="nl-BE" dirty="0"/>
              <a:t>Busrit rond </a:t>
            </a:r>
            <a:r>
              <a:rPr lang="nl-BE" dirty="0" err="1"/>
              <a:t>Balatonmeer</a:t>
            </a:r>
            <a:r>
              <a:rPr lang="nl-BE" dirty="0"/>
              <a:t> met meerdere </a:t>
            </a:r>
            <a:r>
              <a:rPr lang="nl-BE" dirty="0" err="1"/>
              <a:t>stops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Stad </a:t>
            </a:r>
            <a:r>
              <a:rPr lang="nl-BE" dirty="0" err="1"/>
              <a:t>Keszthely</a:t>
            </a:r>
            <a:endParaRPr lang="nl-BE" dirty="0"/>
          </a:p>
          <a:p>
            <a:pPr lvl="1"/>
            <a:r>
              <a:rPr lang="nl-BE" dirty="0"/>
              <a:t>Schiereiland van </a:t>
            </a:r>
            <a:r>
              <a:rPr lang="nl-BE" dirty="0" err="1"/>
              <a:t>Tihany</a:t>
            </a:r>
            <a:endParaRPr lang="nl-BE" dirty="0"/>
          </a:p>
          <a:p>
            <a:pPr lvl="1"/>
            <a:r>
              <a:rPr lang="nl-BE" dirty="0" err="1"/>
              <a:t>Tapolca</a:t>
            </a:r>
            <a:r>
              <a:rPr lang="nl-BE" dirty="0"/>
              <a:t> Lake Cave: boottocht in grotten</a:t>
            </a:r>
          </a:p>
          <a:p>
            <a:endParaRPr lang="nl-BE" dirty="0"/>
          </a:p>
        </p:txBody>
      </p:sp>
      <p:pic>
        <p:nvPicPr>
          <p:cNvPr id="8194" name="Picture 2" descr="Gerelateerde afbeelding">
            <a:extLst>
              <a:ext uri="{FF2B5EF4-FFF2-40B4-BE49-F238E27FC236}">
                <a16:creationId xmlns:a16="http://schemas.microsoft.com/office/drawing/2014/main" id="{08406B76-DF43-405E-ADD4-92BBDD093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/>
          <a:stretch/>
        </p:blipFill>
        <p:spPr bwMode="auto">
          <a:xfrm>
            <a:off x="6603093" y="4150999"/>
            <a:ext cx="5416061" cy="25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tihany">
            <a:extLst>
              <a:ext uri="{FF2B5EF4-FFF2-40B4-BE49-F238E27FC236}">
                <a16:creationId xmlns:a16="http://schemas.microsoft.com/office/drawing/2014/main" id="{2AAD7585-7C92-4635-9DB9-E99C12FF2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12139" r="11176" b="8456"/>
          <a:stretch/>
        </p:blipFill>
        <p:spPr bwMode="auto">
          <a:xfrm>
            <a:off x="107008" y="4191798"/>
            <a:ext cx="4450924" cy="24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keszthely">
            <a:extLst>
              <a:ext uri="{FF2B5EF4-FFF2-40B4-BE49-F238E27FC236}">
                <a16:creationId xmlns:a16="http://schemas.microsoft.com/office/drawing/2014/main" id="{785E26F5-50B9-452F-B2E6-9E0173A05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 bwMode="auto">
          <a:xfrm>
            <a:off x="7391907" y="1488595"/>
            <a:ext cx="4627247" cy="25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fbeeldingsresultaat voor tapolca lake cave">
            <a:extLst>
              <a:ext uri="{FF2B5EF4-FFF2-40B4-BE49-F238E27FC236}">
                <a16:creationId xmlns:a16="http://schemas.microsoft.com/office/drawing/2014/main" id="{F85F5E91-4A0F-4272-889B-3C3797FDE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t="14626" r="24676" b="14400"/>
          <a:stretch/>
        </p:blipFill>
        <p:spPr bwMode="auto">
          <a:xfrm>
            <a:off x="4350951" y="4390695"/>
            <a:ext cx="2475914" cy="21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93FA7-B550-440C-994D-1EE693C6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65B9F-DAAD-4581-BDBD-F46C986E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Heerlijke wandeling</a:t>
            </a:r>
          </a:p>
          <a:p>
            <a:r>
              <a:rPr lang="nl-BE" dirty="0"/>
              <a:t>Adembenemende fietstocht</a:t>
            </a:r>
          </a:p>
        </p:txBody>
      </p:sp>
      <p:pic>
        <p:nvPicPr>
          <p:cNvPr id="6148" name="Picture 4" descr="https://www.jeka.be/resource/static/galleries/Balaton/balaton05.jpg">
            <a:extLst>
              <a:ext uri="{FF2B5EF4-FFF2-40B4-BE49-F238E27FC236}">
                <a16:creationId xmlns:a16="http://schemas.microsoft.com/office/drawing/2014/main" id="{6A1BA7ED-6C94-49D6-8212-9EA3D9DE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72" y="3561580"/>
            <a:ext cx="4181323" cy="31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wandelroutes hongarije">
            <a:extLst>
              <a:ext uri="{FF2B5EF4-FFF2-40B4-BE49-F238E27FC236}">
                <a16:creationId xmlns:a16="http://schemas.microsoft.com/office/drawing/2014/main" id="{41C888B6-7EB3-422E-A495-335782C1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5" y="3541542"/>
            <a:ext cx="5602605" cy="31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beeldingsresultaat voor kohegy">
            <a:extLst>
              <a:ext uri="{FF2B5EF4-FFF2-40B4-BE49-F238E27FC236}">
                <a16:creationId xmlns:a16="http://schemas.microsoft.com/office/drawing/2014/main" id="{EE00F407-739B-4B49-8A7E-072B07172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 bwMode="auto">
          <a:xfrm>
            <a:off x="6424688" y="921811"/>
            <a:ext cx="3714750" cy="24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0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20E8A-6B95-44C2-9695-6BAA774E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E013AF-EF36-42A7-9C70-BDD88947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Bezoek aan Boedapest!</a:t>
            </a:r>
          </a:p>
        </p:txBody>
      </p:sp>
      <p:pic>
        <p:nvPicPr>
          <p:cNvPr id="9218" name="Picture 2" descr="Afbeeldingsresultaat voor boedapest">
            <a:extLst>
              <a:ext uri="{FF2B5EF4-FFF2-40B4-BE49-F238E27FC236}">
                <a16:creationId xmlns:a16="http://schemas.microsoft.com/office/drawing/2014/main" id="{757ECD80-C015-4EFC-9DEF-031E730F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91" y="905354"/>
            <a:ext cx="4434991" cy="29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boedapest">
            <a:extLst>
              <a:ext uri="{FF2B5EF4-FFF2-40B4-BE49-F238E27FC236}">
                <a16:creationId xmlns:a16="http://schemas.microsoft.com/office/drawing/2014/main" id="{F46A6543-59A1-4243-BBBB-CBDD631B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9" y="2982400"/>
            <a:ext cx="4891374" cy="36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fbeeldingsresultaat voor boedapest">
            <a:extLst>
              <a:ext uri="{FF2B5EF4-FFF2-40B4-BE49-F238E27FC236}">
                <a16:creationId xmlns:a16="http://schemas.microsoft.com/office/drawing/2014/main" id="{9A07E155-8804-4310-AC5B-9ADC4BBB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91" y="3982020"/>
            <a:ext cx="5866734" cy="26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1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06D37-3326-4D7E-9CB6-B080C179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B2DA4-2F3A-48F6-BF3D-BE29DA023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Zwemmen in Aquapark Annagora</a:t>
            </a:r>
          </a:p>
        </p:txBody>
      </p:sp>
      <p:pic>
        <p:nvPicPr>
          <p:cNvPr id="7172" name="Picture 4" descr="https://www.jeka.be/resource/static/galleries/Balaton/glijbanen2.jpg">
            <a:extLst>
              <a:ext uri="{FF2B5EF4-FFF2-40B4-BE49-F238E27FC236}">
                <a16:creationId xmlns:a16="http://schemas.microsoft.com/office/drawing/2014/main" id="{E471BB3D-E56F-4EE7-BA1B-0658FF42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04" y="3689395"/>
            <a:ext cx="4199859" cy="27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annagora aquapark">
            <a:extLst>
              <a:ext uri="{FF2B5EF4-FFF2-40B4-BE49-F238E27FC236}">
                <a16:creationId xmlns:a16="http://schemas.microsoft.com/office/drawing/2014/main" id="{9029785F-6389-4A5A-AE71-C34509B5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1" y="3429000"/>
            <a:ext cx="6943183" cy="30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476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373</Words>
  <Application>Microsoft Office PowerPoint</Application>
  <PresentationFormat>Breedbeeld</PresentationFormat>
  <Paragraphs>81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Berlijn</vt:lpstr>
      <vt:lpstr>Buitenlands kamp Hongarije</vt:lpstr>
      <vt:lpstr>Over Hongarije</vt:lpstr>
      <vt:lpstr>Busreis</vt:lpstr>
      <vt:lpstr>Verblijf</vt:lpstr>
      <vt:lpstr>Activiteiten</vt:lpstr>
      <vt:lpstr>Activiteiten</vt:lpstr>
      <vt:lpstr>Activiteiten</vt:lpstr>
      <vt:lpstr>Activiteiten</vt:lpstr>
      <vt:lpstr>Activiteiten</vt:lpstr>
      <vt:lpstr>Activiteiten</vt:lpstr>
      <vt:lpstr>Activiteiten</vt:lpstr>
      <vt:lpstr>Activiteiten</vt:lpstr>
      <vt:lpstr>Geldinzameling</vt:lpstr>
      <vt:lpstr>Bagage</vt:lpstr>
      <vt:lpstr>Praktische info</vt:lpstr>
      <vt:lpstr>Noodnummers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Buitenlands kamp Hongarije</dc:title>
  <dc:creator>Yentl Fredrick</dc:creator>
  <cp:lastModifiedBy>Yentl Fredrick</cp:lastModifiedBy>
  <cp:revision>16</cp:revision>
  <dcterms:created xsi:type="dcterms:W3CDTF">2019-05-06T17:12:27Z</dcterms:created>
  <dcterms:modified xsi:type="dcterms:W3CDTF">2019-05-17T08:50:59Z</dcterms:modified>
</cp:coreProperties>
</file>